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13271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106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2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2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3443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840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79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824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88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79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46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6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981" y="356901"/>
            <a:ext cx="4476962" cy="6135339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420243" y="1621409"/>
            <a:ext cx="4507332" cy="1227841"/>
          </a:xfrm>
        </p:spPr>
        <p:txBody>
          <a:bodyPr/>
          <a:lstStyle/>
          <a:p>
            <a:r>
              <a:rPr lang="tr-TR" dirty="0" smtClean="0"/>
              <a:t>Anasayfa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420243" y="3188615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>
                <a:effectLst/>
              </a:rPr>
              <a:t>Üst kısımda üç görselli slider (linklenebilir). Altında hizmetler ile </a:t>
            </a:r>
            <a:r>
              <a:rPr lang="tr-TR" dirty="0" smtClean="0">
                <a:effectLst/>
              </a:rPr>
              <a:t>alakalı </a:t>
            </a:r>
            <a:r>
              <a:rPr lang="tr-TR" dirty="0">
                <a:effectLst/>
              </a:rPr>
              <a:t>cardlar ve butonlara tıklayınca gelen modallar. En alt kısımda ise hızlı erişim için CTA </a:t>
            </a:r>
            <a:r>
              <a:rPr lang="tr-TR" dirty="0" smtClean="0">
                <a:effectLst/>
              </a:rPr>
              <a:t>bölümü.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0249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420243" y="1621409"/>
            <a:ext cx="4507332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Hakkımda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420243" y="3188615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 smtClean="0"/>
              <a:t>Üst </a:t>
            </a:r>
            <a:r>
              <a:rPr lang="tr-TR" dirty="0"/>
              <a:t>kısımda profil görseli ve yanında eğitim bilgilerinin olduğu text. Alt kısımda solda table olarak sertifikalar ve yanında yetkinlikler ile alakalı progress barlar.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087" y="605671"/>
            <a:ext cx="5495036" cy="587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1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420243" y="1621409"/>
            <a:ext cx="4507332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Bireysel Psikoterapi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420243" y="3188615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/>
              <a:t>Terapi çeşidi ile alakalı görsel ve sağında terapi ile alakalı bilgilerin yer aldığı text. Alt kısımda ise online randevu sayfasına giden linklenmiş bölüm.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234" y="954463"/>
            <a:ext cx="5509556" cy="493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2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420243" y="1621409"/>
            <a:ext cx="4507332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Aile ve Çift Terapisi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420243" y="3188615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/>
              <a:t>Terapi çeşidi ile alakalı görsel ve sağında terapi ile alakalı bilgilerin yer aldığı text. Alt kısımda ise online randevu sayfasına giden linklenmiş bölüm.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302" y="1036949"/>
            <a:ext cx="5596033" cy="472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2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025737" y="1791091"/>
            <a:ext cx="5220565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Test ve Uygulamalar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156292" y="3223020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/>
              <a:t>Terapi çeşidi ile alakalı görsel ve sağında terapi ile alakalı bilgilerin yer aldığı text. Alt kısımda ise online randevu sayfasına giden linklenmiş bölüm.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425" y="958230"/>
            <a:ext cx="5583208" cy="471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3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025737" y="1791091"/>
            <a:ext cx="5220565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Online Randevu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156292" y="3223020"/>
            <a:ext cx="4149396" cy="1100108"/>
          </a:xfrm>
        </p:spPr>
        <p:txBody>
          <a:bodyPr>
            <a:normAutofit fontScale="92500" lnSpcReduction="20000"/>
          </a:bodyPr>
          <a:lstStyle/>
          <a:p>
            <a:r>
              <a:rPr lang="tr-TR" dirty="0"/>
              <a:t>Sol kısımda ilgili görsel, altında açıklama texti. Sağ kısımda ise randevu almak için ilgili formlar ve buton.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078" y="782421"/>
            <a:ext cx="5855667" cy="506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54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025737" y="1791091"/>
            <a:ext cx="5220565" cy="1227841"/>
          </a:xfrm>
        </p:spPr>
        <p:txBody>
          <a:bodyPr>
            <a:normAutofit/>
          </a:bodyPr>
          <a:lstStyle/>
          <a:p>
            <a:r>
              <a:rPr lang="tr-TR" dirty="0" smtClean="0"/>
              <a:t>İletişim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156292" y="3223020"/>
            <a:ext cx="4149396" cy="1100108"/>
          </a:xfrm>
        </p:spPr>
        <p:txBody>
          <a:bodyPr>
            <a:normAutofit fontScale="92500" lnSpcReduction="20000"/>
          </a:bodyPr>
          <a:lstStyle/>
          <a:p>
            <a:r>
              <a:rPr lang="tr-TR" dirty="0"/>
              <a:t>Üst kısımda müşterilerin ulaşabilmesi için çeşitli iletişim bilgileri, alt kısımda ise çalışma saatlerinin yer aldığı tablo.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301" y="707010"/>
            <a:ext cx="5662482" cy="533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025737" y="1791091"/>
            <a:ext cx="5220565" cy="1227841"/>
          </a:xfrm>
        </p:spPr>
        <p:txBody>
          <a:bodyPr>
            <a:normAutofit/>
          </a:bodyPr>
          <a:lstStyle/>
          <a:p>
            <a:r>
              <a:rPr lang="tr-TR" dirty="0" smtClean="0"/>
              <a:t>Blog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156292" y="3223020"/>
            <a:ext cx="4149396" cy="1100108"/>
          </a:xfrm>
        </p:spPr>
        <p:txBody>
          <a:bodyPr>
            <a:normAutofit fontScale="92500" lnSpcReduction="20000"/>
          </a:bodyPr>
          <a:lstStyle/>
          <a:p>
            <a:r>
              <a:rPr lang="tr-TR" dirty="0"/>
              <a:t>Sol kısımda (col-md-9) bloglist sectionı ve sağ kısımda (aside) kategoriler ve en çok okunan yazılar.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688" y="857839"/>
            <a:ext cx="6512579" cy="538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5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1025737" y="1791091"/>
            <a:ext cx="5220565" cy="122784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Makale Sayfası</a:t>
            </a:r>
            <a:endParaRPr lang="tr-TR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156292" y="3223020"/>
            <a:ext cx="4149396" cy="1100108"/>
          </a:xfrm>
        </p:spPr>
        <p:txBody>
          <a:bodyPr>
            <a:normAutofit fontScale="77500" lnSpcReduction="20000"/>
          </a:bodyPr>
          <a:lstStyle/>
          <a:p>
            <a:r>
              <a:rPr lang="tr-TR" dirty="0"/>
              <a:t>Sol kısımda makaleye ait görsel ve altında makale içeriği. Sağ kısımda ise kategoriler ve en çok okunanlar. En altta yorum gönderilebilmesi için ilgili formlar ve butonlar.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381" y="0"/>
            <a:ext cx="4452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4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16</TotalTime>
  <Words>233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Schoolbook</vt:lpstr>
      <vt:lpstr>Wingdings 2</vt:lpstr>
      <vt:lpstr>View</vt:lpstr>
      <vt:lpstr>Anasayfa</vt:lpstr>
      <vt:lpstr>Hakkımda</vt:lpstr>
      <vt:lpstr>Bireysel Psikoterapi</vt:lpstr>
      <vt:lpstr>Aile ve Çift Terapisi</vt:lpstr>
      <vt:lpstr>Test ve Uygulamalar</vt:lpstr>
      <vt:lpstr>Online Randevu</vt:lpstr>
      <vt:lpstr>İletişim</vt:lpstr>
      <vt:lpstr>Blog</vt:lpstr>
      <vt:lpstr>Makale Sayfası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Berrak Incirci</dc:creator>
  <cp:lastModifiedBy>Berrak Incirci</cp:lastModifiedBy>
  <cp:revision>6</cp:revision>
  <dcterms:created xsi:type="dcterms:W3CDTF">2023-08-16T16:36:47Z</dcterms:created>
  <dcterms:modified xsi:type="dcterms:W3CDTF">2023-08-16T16:53:38Z</dcterms:modified>
</cp:coreProperties>
</file>

<file path=docProps/thumbnail.jpeg>
</file>